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69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0" autoAdjust="0"/>
  </p:normalViewPr>
  <p:slideViewPr>
    <p:cSldViewPr>
      <p:cViewPr>
        <p:scale>
          <a:sx n="66" d="100"/>
          <a:sy n="66" d="100"/>
        </p:scale>
        <p:origin x="-2934" y="-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B3AFB-4407-4907-9BB3-8F7F5A7A4301}" type="doc">
      <dgm:prSet loTypeId="urn:microsoft.com/office/officeart/2008/layout/HexagonCluster" loCatId="pictur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0BCD34-F704-499A-9EF7-6C9F353FD10E}">
      <dgm:prSet phldrT="[Текст]"/>
      <dgm:spPr/>
      <dgm:t>
        <a:bodyPr/>
        <a:lstStyle/>
        <a:p>
          <a:r>
            <a:rPr lang="ru-RU" dirty="0" smtClean="0"/>
            <a:t>2</a:t>
          </a:r>
          <a:r>
            <a:rPr lang="en-US" dirty="0" smtClean="0"/>
            <a:t>x2=8+1</a:t>
          </a:r>
          <a:endParaRPr lang="ru-RU" dirty="0"/>
        </a:p>
      </dgm:t>
    </dgm:pt>
    <dgm:pt modelId="{D9A3FA43-5E78-4348-BA4F-B296EF664BAE}" type="parTrans" cxnId="{7D0F4AA4-55F4-47EB-A7AB-DBC7B41E7DCA}">
      <dgm:prSet/>
      <dgm:spPr/>
      <dgm:t>
        <a:bodyPr/>
        <a:lstStyle/>
        <a:p>
          <a:endParaRPr lang="ru-RU"/>
        </a:p>
      </dgm:t>
    </dgm:pt>
    <dgm:pt modelId="{9D13438F-0627-4B9C-916A-2B7335DF5F4A}" type="sibTrans" cxnId="{7D0F4AA4-55F4-47EB-A7AB-DBC7B41E7DCA}">
      <dgm:prSet/>
      <dgm:spPr/>
      <dgm:t>
        <a:bodyPr/>
        <a:lstStyle/>
        <a:p>
          <a:endParaRPr lang="ru-RU"/>
        </a:p>
      </dgm:t>
    </dgm:pt>
    <dgm:pt modelId="{54CACD00-F584-4433-BF18-E96DC6BFC084}">
      <dgm:prSet phldrT="[Текст]"/>
      <dgm:spPr/>
      <dgm:t>
        <a:bodyPr/>
        <a:lstStyle/>
        <a:p>
          <a:r>
            <a:rPr lang="ru-RU" dirty="0" smtClean="0"/>
            <a:t>5 купонов = 2</a:t>
          </a:r>
          <a:endParaRPr lang="ru-RU" dirty="0"/>
        </a:p>
      </dgm:t>
    </dgm:pt>
    <dgm:pt modelId="{11B4C4EB-B296-4F61-BECC-16C46AC01688}" type="parTrans" cxnId="{4CE76829-903B-402E-9A33-984718D95FC8}">
      <dgm:prSet/>
      <dgm:spPr/>
      <dgm:t>
        <a:bodyPr/>
        <a:lstStyle/>
        <a:p>
          <a:endParaRPr lang="ru-RU"/>
        </a:p>
      </dgm:t>
    </dgm:pt>
    <dgm:pt modelId="{A1A48ED7-13B9-4C23-96F6-481823B10F76}" type="sibTrans" cxnId="{4CE76829-903B-402E-9A33-984718D95FC8}">
      <dgm:prSet/>
      <dgm:spPr/>
      <dgm:t>
        <a:bodyPr/>
        <a:lstStyle/>
        <a:p>
          <a:endParaRPr lang="ru-RU"/>
        </a:p>
      </dgm:t>
    </dgm:pt>
    <dgm:pt modelId="{A42EAC2A-036C-44B8-B87E-FE618CB7FE07}">
      <dgm:prSet phldrT="[Текст]"/>
      <dgm:spPr/>
      <dgm:t>
        <a:bodyPr/>
        <a:lstStyle/>
        <a:p>
          <a:r>
            <a:rPr lang="ru-RU" dirty="0" smtClean="0"/>
            <a:t>скидки 90%</a:t>
          </a:r>
          <a:endParaRPr lang="ru-RU" dirty="0"/>
        </a:p>
      </dgm:t>
    </dgm:pt>
    <dgm:pt modelId="{AAF2EC8F-089B-40EB-A9B2-354BDF635BAC}" type="parTrans" cxnId="{312AE53B-5F21-4D71-B84B-F9719F96D433}">
      <dgm:prSet/>
      <dgm:spPr/>
      <dgm:t>
        <a:bodyPr/>
        <a:lstStyle/>
        <a:p>
          <a:endParaRPr lang="ru-RU"/>
        </a:p>
      </dgm:t>
    </dgm:pt>
    <dgm:pt modelId="{5BE360AA-0552-4DBF-B95A-87672187DE3B}" type="sibTrans" cxnId="{312AE53B-5F21-4D71-B84B-F9719F96D433}">
      <dgm:prSet/>
      <dgm:spPr/>
      <dgm:t>
        <a:bodyPr/>
        <a:lstStyle/>
        <a:p>
          <a:endParaRPr lang="ru-RU"/>
        </a:p>
      </dgm:t>
    </dgm:pt>
    <dgm:pt modelId="{99614029-7E98-4B3C-9F89-EC04DA144FCF}" type="pres">
      <dgm:prSet presAssocID="{307B3AFB-4407-4907-9BB3-8F7F5A7A4301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EB0B17B3-9F68-46D6-A88D-43D6A5EB2E64}" type="pres">
      <dgm:prSet presAssocID="{B50BCD34-F704-499A-9EF7-6C9F353FD10E}" presName="text1" presStyleCnt="0"/>
      <dgm:spPr/>
    </dgm:pt>
    <dgm:pt modelId="{894A9FC0-EFB2-446F-946E-173FF30F61EB}" type="pres">
      <dgm:prSet presAssocID="{B50BCD34-F704-499A-9EF7-6C9F353FD10E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46046-F605-46F1-BBA4-07B90DA03998}" type="pres">
      <dgm:prSet presAssocID="{B50BCD34-F704-499A-9EF7-6C9F353FD10E}" presName="textaccent1" presStyleCnt="0"/>
      <dgm:spPr/>
    </dgm:pt>
    <dgm:pt modelId="{2D9DB00B-46D0-435C-BA42-99752B05D6B3}" type="pres">
      <dgm:prSet presAssocID="{B50BCD34-F704-499A-9EF7-6C9F353FD10E}" presName="accentRepeatNode" presStyleLbl="solidAlignAcc1" presStyleIdx="0" presStyleCnt="6"/>
      <dgm:spPr/>
    </dgm:pt>
    <dgm:pt modelId="{AF66F392-8B9F-41A6-A819-D47000F949B7}" type="pres">
      <dgm:prSet presAssocID="{9D13438F-0627-4B9C-916A-2B7335DF5F4A}" presName="image1" presStyleCnt="0"/>
      <dgm:spPr/>
    </dgm:pt>
    <dgm:pt modelId="{F4368B5C-5BDF-40FD-9A2B-0E881FB8A1F3}" type="pres">
      <dgm:prSet presAssocID="{9D13438F-0627-4B9C-916A-2B7335DF5F4A}" presName="imageRepeatNode" presStyleLbl="alignAcc1" presStyleIdx="0" presStyleCnt="3"/>
      <dgm:spPr/>
      <dgm:t>
        <a:bodyPr/>
        <a:lstStyle/>
        <a:p>
          <a:endParaRPr lang="ru-RU"/>
        </a:p>
      </dgm:t>
    </dgm:pt>
    <dgm:pt modelId="{8B06BEE2-A469-4D41-8396-12E90CE2E9C2}" type="pres">
      <dgm:prSet presAssocID="{9D13438F-0627-4B9C-916A-2B7335DF5F4A}" presName="imageaccent1" presStyleCnt="0"/>
      <dgm:spPr/>
    </dgm:pt>
    <dgm:pt modelId="{86BA27AC-9073-412E-B87E-8087415A8FAB}" type="pres">
      <dgm:prSet presAssocID="{9D13438F-0627-4B9C-916A-2B7335DF5F4A}" presName="accentRepeatNode" presStyleLbl="solidAlignAcc1" presStyleIdx="1" presStyleCnt="6"/>
      <dgm:spPr/>
    </dgm:pt>
    <dgm:pt modelId="{9777168A-40EE-4EF3-9D5C-1A442BBB919B}" type="pres">
      <dgm:prSet presAssocID="{54CACD00-F584-4433-BF18-E96DC6BFC084}" presName="text2" presStyleCnt="0"/>
      <dgm:spPr/>
    </dgm:pt>
    <dgm:pt modelId="{165EE246-0E7D-4347-B9C3-1B78478585B2}" type="pres">
      <dgm:prSet presAssocID="{54CACD00-F584-4433-BF18-E96DC6BFC084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A4038-203C-44A2-88D3-2C88A1E13D35}" type="pres">
      <dgm:prSet presAssocID="{54CACD00-F584-4433-BF18-E96DC6BFC084}" presName="textaccent2" presStyleCnt="0"/>
      <dgm:spPr/>
    </dgm:pt>
    <dgm:pt modelId="{2D3F8D5B-1BCE-4D5F-B933-1DB892CDBD58}" type="pres">
      <dgm:prSet presAssocID="{54CACD00-F584-4433-BF18-E96DC6BFC084}" presName="accentRepeatNode" presStyleLbl="solidAlignAcc1" presStyleIdx="2" presStyleCnt="6"/>
      <dgm:spPr/>
    </dgm:pt>
    <dgm:pt modelId="{46ADB7AF-6493-4995-B21F-085EE223293F}" type="pres">
      <dgm:prSet presAssocID="{A1A48ED7-13B9-4C23-96F6-481823B10F76}" presName="image2" presStyleCnt="0"/>
      <dgm:spPr/>
    </dgm:pt>
    <dgm:pt modelId="{60C22DC4-37CB-43BC-952E-BE39C1621F81}" type="pres">
      <dgm:prSet presAssocID="{A1A48ED7-13B9-4C23-96F6-481823B10F76}" presName="imageRepeatNode" presStyleLbl="alignAcc1" presStyleIdx="1" presStyleCnt="3"/>
      <dgm:spPr/>
      <dgm:t>
        <a:bodyPr/>
        <a:lstStyle/>
        <a:p>
          <a:endParaRPr lang="ru-RU"/>
        </a:p>
      </dgm:t>
    </dgm:pt>
    <dgm:pt modelId="{5C97068C-6358-4050-BE76-4944D669E570}" type="pres">
      <dgm:prSet presAssocID="{A1A48ED7-13B9-4C23-96F6-481823B10F76}" presName="imageaccent2" presStyleCnt="0"/>
      <dgm:spPr/>
    </dgm:pt>
    <dgm:pt modelId="{85B730F9-45EB-436B-BBF2-9D67F480878C}" type="pres">
      <dgm:prSet presAssocID="{A1A48ED7-13B9-4C23-96F6-481823B10F76}" presName="accentRepeatNode" presStyleLbl="solidAlignAcc1" presStyleIdx="3" presStyleCnt="6"/>
      <dgm:spPr/>
    </dgm:pt>
    <dgm:pt modelId="{2E6929BA-5DDD-41FE-BD45-CF8EA87CB8C3}" type="pres">
      <dgm:prSet presAssocID="{A42EAC2A-036C-44B8-B87E-FE618CB7FE07}" presName="text3" presStyleCnt="0"/>
      <dgm:spPr/>
    </dgm:pt>
    <dgm:pt modelId="{7EF2C47F-EE09-40BB-A036-DD32F88ABEA9}" type="pres">
      <dgm:prSet presAssocID="{A42EAC2A-036C-44B8-B87E-FE618CB7FE07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01B28-4383-41B4-BF9F-09C350FE4F8B}" type="pres">
      <dgm:prSet presAssocID="{A42EAC2A-036C-44B8-B87E-FE618CB7FE07}" presName="textaccent3" presStyleCnt="0"/>
      <dgm:spPr/>
    </dgm:pt>
    <dgm:pt modelId="{177ACF58-BC33-4402-AE71-F773B7FF6B89}" type="pres">
      <dgm:prSet presAssocID="{A42EAC2A-036C-44B8-B87E-FE618CB7FE07}" presName="accentRepeatNode" presStyleLbl="solidAlignAcc1" presStyleIdx="4" presStyleCnt="6"/>
      <dgm:spPr/>
    </dgm:pt>
    <dgm:pt modelId="{31D28366-BE00-4CAF-8AC6-8C9FE6CC7DCC}" type="pres">
      <dgm:prSet presAssocID="{5BE360AA-0552-4DBF-B95A-87672187DE3B}" presName="image3" presStyleCnt="0"/>
      <dgm:spPr/>
    </dgm:pt>
    <dgm:pt modelId="{3F3A1053-9B38-476A-A4EF-D395290F3248}" type="pres">
      <dgm:prSet presAssocID="{5BE360AA-0552-4DBF-B95A-87672187DE3B}" presName="imageRepeatNode" presStyleLbl="alignAcc1" presStyleIdx="2" presStyleCnt="3"/>
      <dgm:spPr/>
      <dgm:t>
        <a:bodyPr/>
        <a:lstStyle/>
        <a:p>
          <a:endParaRPr lang="ru-RU"/>
        </a:p>
      </dgm:t>
    </dgm:pt>
    <dgm:pt modelId="{1011B8CE-FBBD-4F63-88FE-EE96DCDA7B50}" type="pres">
      <dgm:prSet presAssocID="{5BE360AA-0552-4DBF-B95A-87672187DE3B}" presName="imageaccent3" presStyleCnt="0"/>
      <dgm:spPr/>
    </dgm:pt>
    <dgm:pt modelId="{B0F7A3C4-F618-45EC-9207-5B6763398B1E}" type="pres">
      <dgm:prSet presAssocID="{5BE360AA-0552-4DBF-B95A-87672187DE3B}" presName="accentRepeatNode" presStyleLbl="solidAlignAcc1" presStyleIdx="5" presStyleCnt="6"/>
      <dgm:spPr/>
    </dgm:pt>
  </dgm:ptLst>
  <dgm:cxnLst>
    <dgm:cxn modelId="{34792EC5-F717-4BA0-BA5B-361D831E8C51}" type="presOf" srcId="{B50BCD34-F704-499A-9EF7-6C9F353FD10E}" destId="{894A9FC0-EFB2-446F-946E-173FF30F61EB}" srcOrd="0" destOrd="0" presId="urn:microsoft.com/office/officeart/2008/layout/HexagonCluster"/>
    <dgm:cxn modelId="{0ADF2A5F-CB1B-4A56-B457-18619F4D38AC}" type="presOf" srcId="{307B3AFB-4407-4907-9BB3-8F7F5A7A4301}" destId="{99614029-7E98-4B3C-9F89-EC04DA144FCF}" srcOrd="0" destOrd="0" presId="urn:microsoft.com/office/officeart/2008/layout/HexagonCluster"/>
    <dgm:cxn modelId="{CDA82D24-3659-407D-B119-81C89C310954}" type="presOf" srcId="{5BE360AA-0552-4DBF-B95A-87672187DE3B}" destId="{3F3A1053-9B38-476A-A4EF-D395290F3248}" srcOrd="0" destOrd="0" presId="urn:microsoft.com/office/officeart/2008/layout/HexagonCluster"/>
    <dgm:cxn modelId="{39FF000A-B59E-44A3-941E-9B63EED4B377}" type="presOf" srcId="{9D13438F-0627-4B9C-916A-2B7335DF5F4A}" destId="{F4368B5C-5BDF-40FD-9A2B-0E881FB8A1F3}" srcOrd="0" destOrd="0" presId="urn:microsoft.com/office/officeart/2008/layout/HexagonCluster"/>
    <dgm:cxn modelId="{16EF80B5-FB5A-4DFF-BF77-99F590E74A9A}" type="presOf" srcId="{A1A48ED7-13B9-4C23-96F6-481823B10F76}" destId="{60C22DC4-37CB-43BC-952E-BE39C1621F81}" srcOrd="0" destOrd="0" presId="urn:microsoft.com/office/officeart/2008/layout/HexagonCluster"/>
    <dgm:cxn modelId="{4CE76829-903B-402E-9A33-984718D95FC8}" srcId="{307B3AFB-4407-4907-9BB3-8F7F5A7A4301}" destId="{54CACD00-F584-4433-BF18-E96DC6BFC084}" srcOrd="1" destOrd="0" parTransId="{11B4C4EB-B296-4F61-BECC-16C46AC01688}" sibTransId="{A1A48ED7-13B9-4C23-96F6-481823B10F76}"/>
    <dgm:cxn modelId="{7D0F4AA4-55F4-47EB-A7AB-DBC7B41E7DCA}" srcId="{307B3AFB-4407-4907-9BB3-8F7F5A7A4301}" destId="{B50BCD34-F704-499A-9EF7-6C9F353FD10E}" srcOrd="0" destOrd="0" parTransId="{D9A3FA43-5E78-4348-BA4F-B296EF664BAE}" sibTransId="{9D13438F-0627-4B9C-916A-2B7335DF5F4A}"/>
    <dgm:cxn modelId="{312AE53B-5F21-4D71-B84B-F9719F96D433}" srcId="{307B3AFB-4407-4907-9BB3-8F7F5A7A4301}" destId="{A42EAC2A-036C-44B8-B87E-FE618CB7FE07}" srcOrd="2" destOrd="0" parTransId="{AAF2EC8F-089B-40EB-A9B2-354BDF635BAC}" sibTransId="{5BE360AA-0552-4DBF-B95A-87672187DE3B}"/>
    <dgm:cxn modelId="{44A9A2AD-43FF-4F6A-AFBD-A961F689059C}" type="presOf" srcId="{54CACD00-F584-4433-BF18-E96DC6BFC084}" destId="{165EE246-0E7D-4347-B9C3-1B78478585B2}" srcOrd="0" destOrd="0" presId="urn:microsoft.com/office/officeart/2008/layout/HexagonCluster"/>
    <dgm:cxn modelId="{DE7A437B-885D-4447-98F5-825B0BB8FC67}" type="presOf" srcId="{A42EAC2A-036C-44B8-B87E-FE618CB7FE07}" destId="{7EF2C47F-EE09-40BB-A036-DD32F88ABEA9}" srcOrd="0" destOrd="0" presId="urn:microsoft.com/office/officeart/2008/layout/HexagonCluster"/>
    <dgm:cxn modelId="{A77D4B43-C683-435F-B30F-AD927028DE4A}" type="presParOf" srcId="{99614029-7E98-4B3C-9F89-EC04DA144FCF}" destId="{EB0B17B3-9F68-46D6-A88D-43D6A5EB2E64}" srcOrd="0" destOrd="0" presId="urn:microsoft.com/office/officeart/2008/layout/HexagonCluster"/>
    <dgm:cxn modelId="{1740AAFC-9F48-4518-8EF0-9F1C37DF0EB0}" type="presParOf" srcId="{EB0B17B3-9F68-46D6-A88D-43D6A5EB2E64}" destId="{894A9FC0-EFB2-446F-946E-173FF30F61EB}" srcOrd="0" destOrd="0" presId="urn:microsoft.com/office/officeart/2008/layout/HexagonCluster"/>
    <dgm:cxn modelId="{8AD77770-AC17-4C1D-A588-6840CF179742}" type="presParOf" srcId="{99614029-7E98-4B3C-9F89-EC04DA144FCF}" destId="{58846046-F605-46F1-BBA4-07B90DA03998}" srcOrd="1" destOrd="0" presId="urn:microsoft.com/office/officeart/2008/layout/HexagonCluster"/>
    <dgm:cxn modelId="{DC0917FF-816E-4633-B8C4-EB4FAC8F1D04}" type="presParOf" srcId="{58846046-F605-46F1-BBA4-07B90DA03998}" destId="{2D9DB00B-46D0-435C-BA42-99752B05D6B3}" srcOrd="0" destOrd="0" presId="urn:microsoft.com/office/officeart/2008/layout/HexagonCluster"/>
    <dgm:cxn modelId="{85A45F1A-D144-4CF3-AEF2-D75E7D74BC5B}" type="presParOf" srcId="{99614029-7E98-4B3C-9F89-EC04DA144FCF}" destId="{AF66F392-8B9F-41A6-A819-D47000F949B7}" srcOrd="2" destOrd="0" presId="urn:microsoft.com/office/officeart/2008/layout/HexagonCluster"/>
    <dgm:cxn modelId="{E66D0E48-F749-4038-974B-60653AE89530}" type="presParOf" srcId="{AF66F392-8B9F-41A6-A819-D47000F949B7}" destId="{F4368B5C-5BDF-40FD-9A2B-0E881FB8A1F3}" srcOrd="0" destOrd="0" presId="urn:microsoft.com/office/officeart/2008/layout/HexagonCluster"/>
    <dgm:cxn modelId="{956210E2-07AF-4CC2-A1AB-5BEF492B17E9}" type="presParOf" srcId="{99614029-7E98-4B3C-9F89-EC04DA144FCF}" destId="{8B06BEE2-A469-4D41-8396-12E90CE2E9C2}" srcOrd="3" destOrd="0" presId="urn:microsoft.com/office/officeart/2008/layout/HexagonCluster"/>
    <dgm:cxn modelId="{8AA3A62C-16F8-4E37-9E66-9E2A16617FCB}" type="presParOf" srcId="{8B06BEE2-A469-4D41-8396-12E90CE2E9C2}" destId="{86BA27AC-9073-412E-B87E-8087415A8FAB}" srcOrd="0" destOrd="0" presId="urn:microsoft.com/office/officeart/2008/layout/HexagonCluster"/>
    <dgm:cxn modelId="{5F4D6173-A764-4A37-BCAE-B35034A8FE75}" type="presParOf" srcId="{99614029-7E98-4B3C-9F89-EC04DA144FCF}" destId="{9777168A-40EE-4EF3-9D5C-1A442BBB919B}" srcOrd="4" destOrd="0" presId="urn:microsoft.com/office/officeart/2008/layout/HexagonCluster"/>
    <dgm:cxn modelId="{020086F4-FDF7-4583-BD0A-FA35E9E1BA86}" type="presParOf" srcId="{9777168A-40EE-4EF3-9D5C-1A442BBB919B}" destId="{165EE246-0E7D-4347-B9C3-1B78478585B2}" srcOrd="0" destOrd="0" presId="urn:microsoft.com/office/officeart/2008/layout/HexagonCluster"/>
    <dgm:cxn modelId="{9797314E-E5DE-4D97-ACFE-F1C187E0C7D1}" type="presParOf" srcId="{99614029-7E98-4B3C-9F89-EC04DA144FCF}" destId="{66AA4038-203C-44A2-88D3-2C88A1E13D35}" srcOrd="5" destOrd="0" presId="urn:microsoft.com/office/officeart/2008/layout/HexagonCluster"/>
    <dgm:cxn modelId="{A7B52F19-F75F-4B0F-8240-571C038ACC9F}" type="presParOf" srcId="{66AA4038-203C-44A2-88D3-2C88A1E13D35}" destId="{2D3F8D5B-1BCE-4D5F-B933-1DB892CDBD58}" srcOrd="0" destOrd="0" presId="urn:microsoft.com/office/officeart/2008/layout/HexagonCluster"/>
    <dgm:cxn modelId="{E4B6E399-893B-4056-ABE2-F41C9C40D694}" type="presParOf" srcId="{99614029-7E98-4B3C-9F89-EC04DA144FCF}" destId="{46ADB7AF-6493-4995-B21F-085EE223293F}" srcOrd="6" destOrd="0" presId="urn:microsoft.com/office/officeart/2008/layout/HexagonCluster"/>
    <dgm:cxn modelId="{B8A8DC3A-D45E-438E-AD5A-9DB994C1352F}" type="presParOf" srcId="{46ADB7AF-6493-4995-B21F-085EE223293F}" destId="{60C22DC4-37CB-43BC-952E-BE39C1621F81}" srcOrd="0" destOrd="0" presId="urn:microsoft.com/office/officeart/2008/layout/HexagonCluster"/>
    <dgm:cxn modelId="{59132F2D-7A35-4AC0-B715-6F954D3B1CCD}" type="presParOf" srcId="{99614029-7E98-4B3C-9F89-EC04DA144FCF}" destId="{5C97068C-6358-4050-BE76-4944D669E570}" srcOrd="7" destOrd="0" presId="urn:microsoft.com/office/officeart/2008/layout/HexagonCluster"/>
    <dgm:cxn modelId="{09EE4F40-8955-4E9C-B245-B73BB269F225}" type="presParOf" srcId="{5C97068C-6358-4050-BE76-4944D669E570}" destId="{85B730F9-45EB-436B-BBF2-9D67F480878C}" srcOrd="0" destOrd="0" presId="urn:microsoft.com/office/officeart/2008/layout/HexagonCluster"/>
    <dgm:cxn modelId="{E140067F-F7F6-4B29-9D98-C649C41A53CF}" type="presParOf" srcId="{99614029-7E98-4B3C-9F89-EC04DA144FCF}" destId="{2E6929BA-5DDD-41FE-BD45-CF8EA87CB8C3}" srcOrd="8" destOrd="0" presId="urn:microsoft.com/office/officeart/2008/layout/HexagonCluster"/>
    <dgm:cxn modelId="{2CF9DE53-1AB1-4FEE-A260-2163039A1172}" type="presParOf" srcId="{2E6929BA-5DDD-41FE-BD45-CF8EA87CB8C3}" destId="{7EF2C47F-EE09-40BB-A036-DD32F88ABEA9}" srcOrd="0" destOrd="0" presId="urn:microsoft.com/office/officeart/2008/layout/HexagonCluster"/>
    <dgm:cxn modelId="{BBF1A9EA-D952-4E6A-89C6-900F3E7E7E16}" type="presParOf" srcId="{99614029-7E98-4B3C-9F89-EC04DA144FCF}" destId="{09101B28-4383-41B4-BF9F-09C350FE4F8B}" srcOrd="9" destOrd="0" presId="urn:microsoft.com/office/officeart/2008/layout/HexagonCluster"/>
    <dgm:cxn modelId="{FF43CD39-23B2-4F40-B259-13FFAF43112C}" type="presParOf" srcId="{09101B28-4383-41B4-BF9F-09C350FE4F8B}" destId="{177ACF58-BC33-4402-AE71-F773B7FF6B89}" srcOrd="0" destOrd="0" presId="urn:microsoft.com/office/officeart/2008/layout/HexagonCluster"/>
    <dgm:cxn modelId="{FFAAF469-9409-4188-99E1-816A67543B3B}" type="presParOf" srcId="{99614029-7E98-4B3C-9F89-EC04DA144FCF}" destId="{31D28366-BE00-4CAF-8AC6-8C9FE6CC7DCC}" srcOrd="10" destOrd="0" presId="urn:microsoft.com/office/officeart/2008/layout/HexagonCluster"/>
    <dgm:cxn modelId="{5836CF54-3E01-48A8-BB8B-64D0C2C0B14F}" type="presParOf" srcId="{31D28366-BE00-4CAF-8AC6-8C9FE6CC7DCC}" destId="{3F3A1053-9B38-476A-A4EF-D395290F3248}" srcOrd="0" destOrd="0" presId="urn:microsoft.com/office/officeart/2008/layout/HexagonCluster"/>
    <dgm:cxn modelId="{2162F452-5048-4FA3-B8C3-173F1DA959F9}" type="presParOf" srcId="{99614029-7E98-4B3C-9F89-EC04DA144FCF}" destId="{1011B8CE-FBBD-4F63-88FE-EE96DCDA7B50}" srcOrd="11" destOrd="0" presId="urn:microsoft.com/office/officeart/2008/layout/HexagonCluster"/>
    <dgm:cxn modelId="{30A988C0-98A3-41F5-A82C-F09B644FD73E}" type="presParOf" srcId="{1011B8CE-FBBD-4F63-88FE-EE96DCDA7B50}" destId="{B0F7A3C4-F618-45EC-9207-5B6763398B1E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031629-AEAF-443C-8BC9-CC7656E130E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6BFE0507-DDB1-46F9-B32C-56E321AF418E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рабочий прототип</a:t>
          </a:r>
          <a:endParaRPr lang="ru-RU" dirty="0"/>
        </a:p>
      </dgm:t>
    </dgm:pt>
    <dgm:pt modelId="{DB114C6B-C94F-42A2-9157-A6F2F2759678}" type="parTrans" cxnId="{C6FE82EF-9C5E-439C-89FE-1653A1EE394E}">
      <dgm:prSet/>
      <dgm:spPr/>
      <dgm:t>
        <a:bodyPr/>
        <a:lstStyle/>
        <a:p>
          <a:endParaRPr lang="ru-RU"/>
        </a:p>
      </dgm:t>
    </dgm:pt>
    <dgm:pt modelId="{D3DA6A28-1A2F-4A0A-AE73-32C9FFBCEA4F}" type="sibTrans" cxnId="{C6FE82EF-9C5E-439C-89FE-1653A1EE394E}">
      <dgm:prSet/>
      <dgm:spPr/>
      <dgm:t>
        <a:bodyPr/>
        <a:lstStyle/>
        <a:p>
          <a:endParaRPr lang="ru-RU"/>
        </a:p>
      </dgm:t>
    </dgm:pt>
    <dgm:pt modelId="{7E6E9EC4-5A5F-44B4-A656-1C556A685B21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элегантное решение</a:t>
          </a:r>
          <a:endParaRPr lang="ru-RU" dirty="0"/>
        </a:p>
      </dgm:t>
    </dgm:pt>
    <dgm:pt modelId="{FB9C5971-F1A5-4902-8A0B-2C5EBF258584}" type="parTrans" cxnId="{C7F66950-4B56-46B5-ACFE-BFCCD5766CF4}">
      <dgm:prSet/>
      <dgm:spPr/>
      <dgm:t>
        <a:bodyPr/>
        <a:lstStyle/>
        <a:p>
          <a:endParaRPr lang="ru-RU"/>
        </a:p>
      </dgm:t>
    </dgm:pt>
    <dgm:pt modelId="{0CFA014C-12B7-43BB-B75C-B3C8EBED4165}" type="sibTrans" cxnId="{C7F66950-4B56-46B5-ACFE-BFCCD5766CF4}">
      <dgm:prSet/>
      <dgm:spPr/>
      <dgm:t>
        <a:bodyPr/>
        <a:lstStyle/>
        <a:p>
          <a:endParaRPr lang="ru-RU"/>
        </a:p>
      </dgm:t>
    </dgm:pt>
    <dgm:pt modelId="{B543C58E-44FA-4B21-AD8B-122D4D598349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оптимизация</a:t>
          </a:r>
          <a:endParaRPr lang="ru-RU" dirty="0"/>
        </a:p>
      </dgm:t>
    </dgm:pt>
    <dgm:pt modelId="{9AAFA77A-AEFF-4C15-AA82-1BB437198B5D}" type="parTrans" cxnId="{556996C8-7B4A-4CD1-A603-8457CA249AF7}">
      <dgm:prSet/>
      <dgm:spPr/>
      <dgm:t>
        <a:bodyPr/>
        <a:lstStyle/>
        <a:p>
          <a:endParaRPr lang="ru-RU"/>
        </a:p>
      </dgm:t>
    </dgm:pt>
    <dgm:pt modelId="{B053F322-6D36-44B8-B72B-9410E3912A26}" type="sibTrans" cxnId="{556996C8-7B4A-4CD1-A603-8457CA249AF7}">
      <dgm:prSet/>
      <dgm:spPr/>
      <dgm:t>
        <a:bodyPr/>
        <a:lstStyle/>
        <a:p>
          <a:endParaRPr lang="ru-RU"/>
        </a:p>
      </dgm:t>
    </dgm:pt>
    <dgm:pt modelId="{1643BAD2-1EEB-4F20-8A96-955E1EB0C32C}" type="pres">
      <dgm:prSet presAssocID="{05031629-AEAF-443C-8BC9-CC7656E130E1}" presName="Name0" presStyleCnt="0">
        <dgm:presLayoutVars>
          <dgm:dir/>
          <dgm:resizeHandles val="exact"/>
        </dgm:presLayoutVars>
      </dgm:prSet>
      <dgm:spPr/>
    </dgm:pt>
    <dgm:pt modelId="{078010BA-4641-4AD8-AFCB-914D6BB0B58C}" type="pres">
      <dgm:prSet presAssocID="{05031629-AEAF-443C-8BC9-CC7656E130E1}" presName="fgShape" presStyleLbl="fgShp" presStyleIdx="0" presStyleCnt="1"/>
      <dgm:spPr/>
    </dgm:pt>
    <dgm:pt modelId="{9F360AAF-C08E-4879-912C-84624F6523C9}" type="pres">
      <dgm:prSet presAssocID="{05031629-AEAF-443C-8BC9-CC7656E130E1}" presName="linComp" presStyleCnt="0"/>
      <dgm:spPr/>
    </dgm:pt>
    <dgm:pt modelId="{61FE31B2-3863-425D-BEB6-C19CAC211C01}" type="pres">
      <dgm:prSet presAssocID="{6BFE0507-DDB1-46F9-B32C-56E321AF418E}" presName="compNode" presStyleCnt="0"/>
      <dgm:spPr/>
    </dgm:pt>
    <dgm:pt modelId="{3F07F543-B109-4E56-8CD2-5805BB37FC03}" type="pres">
      <dgm:prSet presAssocID="{6BFE0507-DDB1-46F9-B32C-56E321AF418E}" presName="bkgdShape" presStyleLbl="node1" presStyleIdx="0" presStyleCnt="3"/>
      <dgm:spPr/>
      <dgm:t>
        <a:bodyPr/>
        <a:lstStyle/>
        <a:p>
          <a:endParaRPr lang="ru-RU"/>
        </a:p>
      </dgm:t>
    </dgm:pt>
    <dgm:pt modelId="{B95CAE3E-5675-43C7-B771-9BD166F11899}" type="pres">
      <dgm:prSet presAssocID="{6BFE0507-DDB1-46F9-B32C-56E321AF418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8157D-C0EE-4DEB-85A6-9DFCC6F2F993}" type="pres">
      <dgm:prSet presAssocID="{6BFE0507-DDB1-46F9-B32C-56E321AF418E}" presName="invisiNode" presStyleLbl="node1" presStyleIdx="0" presStyleCnt="3"/>
      <dgm:spPr/>
    </dgm:pt>
    <dgm:pt modelId="{AF65319A-A233-418C-BCCC-3DA08AD56B8A}" type="pres">
      <dgm:prSet presAssocID="{6BFE0507-DDB1-46F9-B32C-56E321AF418E}" presName="imagNode" presStyleLbl="fgImgPlace1" presStyleIdx="0" presStyleCnt="3"/>
      <dgm:spPr/>
    </dgm:pt>
    <dgm:pt modelId="{DC5F6BC7-2C45-4122-8303-04241A584486}" type="pres">
      <dgm:prSet presAssocID="{D3DA6A28-1A2F-4A0A-AE73-32C9FFBCEA4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806C4F2-5674-48ED-AF6A-9D5E39225DA4}" type="pres">
      <dgm:prSet presAssocID="{7E6E9EC4-5A5F-44B4-A656-1C556A685B21}" presName="compNode" presStyleCnt="0"/>
      <dgm:spPr/>
    </dgm:pt>
    <dgm:pt modelId="{19AFD385-ADCC-4A08-A86B-9A746ABEF03B}" type="pres">
      <dgm:prSet presAssocID="{7E6E9EC4-5A5F-44B4-A656-1C556A685B21}" presName="bkgdShape" presStyleLbl="node1" presStyleIdx="1" presStyleCnt="3" custLinFactNeighborX="81"/>
      <dgm:spPr/>
      <dgm:t>
        <a:bodyPr/>
        <a:lstStyle/>
        <a:p>
          <a:endParaRPr lang="ru-RU"/>
        </a:p>
      </dgm:t>
    </dgm:pt>
    <dgm:pt modelId="{1416F180-6484-4695-A74C-74AE7346AE57}" type="pres">
      <dgm:prSet presAssocID="{7E6E9EC4-5A5F-44B4-A656-1C556A685B2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3C9A9-03B0-4D55-A179-80CC908D9FBD}" type="pres">
      <dgm:prSet presAssocID="{7E6E9EC4-5A5F-44B4-A656-1C556A685B21}" presName="invisiNode" presStyleLbl="node1" presStyleIdx="1" presStyleCnt="3"/>
      <dgm:spPr/>
    </dgm:pt>
    <dgm:pt modelId="{5BE0D6F9-39DD-4199-9229-2369DFEEF21B}" type="pres">
      <dgm:prSet presAssocID="{7E6E9EC4-5A5F-44B4-A656-1C556A685B21}" presName="imagNode" presStyleLbl="fgImgPlace1" presStyleIdx="1" presStyleCnt="3"/>
      <dgm:spPr/>
    </dgm:pt>
    <dgm:pt modelId="{8E5D64C9-3D71-41FE-B51F-263535ABAF75}" type="pres">
      <dgm:prSet presAssocID="{0CFA014C-12B7-43BB-B75C-B3C8EBED416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8FBA2C3-D15B-489B-85C5-C4BAA06B562E}" type="pres">
      <dgm:prSet presAssocID="{B543C58E-44FA-4B21-AD8B-122D4D598349}" presName="compNode" presStyleCnt="0"/>
      <dgm:spPr/>
    </dgm:pt>
    <dgm:pt modelId="{C378940B-3B4D-407D-94D2-40ABF55285FC}" type="pres">
      <dgm:prSet presAssocID="{B543C58E-44FA-4B21-AD8B-122D4D598349}" presName="bkgdShape" presStyleLbl="node1" presStyleIdx="2" presStyleCnt="3"/>
      <dgm:spPr/>
      <dgm:t>
        <a:bodyPr/>
        <a:lstStyle/>
        <a:p>
          <a:endParaRPr lang="ru-RU"/>
        </a:p>
      </dgm:t>
    </dgm:pt>
    <dgm:pt modelId="{34664B20-DE68-459B-A588-75E21C905C89}" type="pres">
      <dgm:prSet presAssocID="{B543C58E-44FA-4B21-AD8B-122D4D59834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EFBE4-B0A5-4E49-A81E-1405C0437604}" type="pres">
      <dgm:prSet presAssocID="{B543C58E-44FA-4B21-AD8B-122D4D598349}" presName="invisiNode" presStyleLbl="node1" presStyleIdx="2" presStyleCnt="3"/>
      <dgm:spPr/>
    </dgm:pt>
    <dgm:pt modelId="{4408ABDE-E504-4F21-BA93-BAA693B3B32B}" type="pres">
      <dgm:prSet presAssocID="{B543C58E-44FA-4B21-AD8B-122D4D598349}" presName="imagNode" presStyleLbl="fgImgPlace1" presStyleIdx="2" presStyleCnt="3"/>
      <dgm:spPr/>
    </dgm:pt>
  </dgm:ptLst>
  <dgm:cxnLst>
    <dgm:cxn modelId="{C6FE82EF-9C5E-439C-89FE-1653A1EE394E}" srcId="{05031629-AEAF-443C-8BC9-CC7656E130E1}" destId="{6BFE0507-DDB1-46F9-B32C-56E321AF418E}" srcOrd="0" destOrd="0" parTransId="{DB114C6B-C94F-42A2-9157-A6F2F2759678}" sibTransId="{D3DA6A28-1A2F-4A0A-AE73-32C9FFBCEA4F}"/>
    <dgm:cxn modelId="{B2F95FCB-EC51-4E9F-8352-35073ED593EB}" type="presOf" srcId="{7E6E9EC4-5A5F-44B4-A656-1C556A685B21}" destId="{1416F180-6484-4695-A74C-74AE7346AE57}" srcOrd="1" destOrd="0" presId="urn:microsoft.com/office/officeart/2005/8/layout/hList7"/>
    <dgm:cxn modelId="{46E17527-4C8E-446F-B45B-0B943514B8C9}" type="presOf" srcId="{7E6E9EC4-5A5F-44B4-A656-1C556A685B21}" destId="{19AFD385-ADCC-4A08-A86B-9A746ABEF03B}" srcOrd="0" destOrd="0" presId="urn:microsoft.com/office/officeart/2005/8/layout/hList7"/>
    <dgm:cxn modelId="{0EFDE0D2-470C-42BB-BF79-8C3C1B1C37A0}" type="presOf" srcId="{D3DA6A28-1A2F-4A0A-AE73-32C9FFBCEA4F}" destId="{DC5F6BC7-2C45-4122-8303-04241A584486}" srcOrd="0" destOrd="0" presId="urn:microsoft.com/office/officeart/2005/8/layout/hList7"/>
    <dgm:cxn modelId="{C130D3C9-8916-4056-99F1-A747F24D94D3}" type="presOf" srcId="{6BFE0507-DDB1-46F9-B32C-56E321AF418E}" destId="{B95CAE3E-5675-43C7-B771-9BD166F11899}" srcOrd="1" destOrd="0" presId="urn:microsoft.com/office/officeart/2005/8/layout/hList7"/>
    <dgm:cxn modelId="{556996C8-7B4A-4CD1-A603-8457CA249AF7}" srcId="{05031629-AEAF-443C-8BC9-CC7656E130E1}" destId="{B543C58E-44FA-4B21-AD8B-122D4D598349}" srcOrd="2" destOrd="0" parTransId="{9AAFA77A-AEFF-4C15-AA82-1BB437198B5D}" sibTransId="{B053F322-6D36-44B8-B72B-9410E3912A26}"/>
    <dgm:cxn modelId="{2207377E-44A5-4F31-A3AD-7B9C4C0E3435}" type="presOf" srcId="{05031629-AEAF-443C-8BC9-CC7656E130E1}" destId="{1643BAD2-1EEB-4F20-8A96-955E1EB0C32C}" srcOrd="0" destOrd="0" presId="urn:microsoft.com/office/officeart/2005/8/layout/hList7"/>
    <dgm:cxn modelId="{4E65F059-F51D-4785-860C-117A5B08AE1A}" type="presOf" srcId="{B543C58E-44FA-4B21-AD8B-122D4D598349}" destId="{34664B20-DE68-459B-A588-75E21C905C89}" srcOrd="1" destOrd="0" presId="urn:microsoft.com/office/officeart/2005/8/layout/hList7"/>
    <dgm:cxn modelId="{C7F66950-4B56-46B5-ACFE-BFCCD5766CF4}" srcId="{05031629-AEAF-443C-8BC9-CC7656E130E1}" destId="{7E6E9EC4-5A5F-44B4-A656-1C556A685B21}" srcOrd="1" destOrd="0" parTransId="{FB9C5971-F1A5-4902-8A0B-2C5EBF258584}" sibTransId="{0CFA014C-12B7-43BB-B75C-B3C8EBED4165}"/>
    <dgm:cxn modelId="{E9DB7058-907D-43F3-A001-A3656D80AC28}" type="presOf" srcId="{6BFE0507-DDB1-46F9-B32C-56E321AF418E}" destId="{3F07F543-B109-4E56-8CD2-5805BB37FC03}" srcOrd="0" destOrd="0" presId="urn:microsoft.com/office/officeart/2005/8/layout/hList7"/>
    <dgm:cxn modelId="{26B63CFD-C224-4963-A9AD-E27C20005C8E}" type="presOf" srcId="{0CFA014C-12B7-43BB-B75C-B3C8EBED4165}" destId="{8E5D64C9-3D71-41FE-B51F-263535ABAF75}" srcOrd="0" destOrd="0" presId="urn:microsoft.com/office/officeart/2005/8/layout/hList7"/>
    <dgm:cxn modelId="{C445FC76-1008-4805-A640-D30436E4ECFA}" type="presOf" srcId="{B543C58E-44FA-4B21-AD8B-122D4D598349}" destId="{C378940B-3B4D-407D-94D2-40ABF55285FC}" srcOrd="0" destOrd="0" presId="urn:microsoft.com/office/officeart/2005/8/layout/hList7"/>
    <dgm:cxn modelId="{5E207A1B-AA8C-4E93-B0F6-D07B15D2A7C5}" type="presParOf" srcId="{1643BAD2-1EEB-4F20-8A96-955E1EB0C32C}" destId="{078010BA-4641-4AD8-AFCB-914D6BB0B58C}" srcOrd="0" destOrd="0" presId="urn:microsoft.com/office/officeart/2005/8/layout/hList7"/>
    <dgm:cxn modelId="{09400C3C-EFD2-45D7-8F80-F5AAE51A56D7}" type="presParOf" srcId="{1643BAD2-1EEB-4F20-8A96-955E1EB0C32C}" destId="{9F360AAF-C08E-4879-912C-84624F6523C9}" srcOrd="1" destOrd="0" presId="urn:microsoft.com/office/officeart/2005/8/layout/hList7"/>
    <dgm:cxn modelId="{7CDB9462-295B-4D24-87CC-85EB82386539}" type="presParOf" srcId="{9F360AAF-C08E-4879-912C-84624F6523C9}" destId="{61FE31B2-3863-425D-BEB6-C19CAC211C01}" srcOrd="0" destOrd="0" presId="urn:microsoft.com/office/officeart/2005/8/layout/hList7"/>
    <dgm:cxn modelId="{56F0B75B-9FD7-485E-8F99-A20D76700A0F}" type="presParOf" srcId="{61FE31B2-3863-425D-BEB6-C19CAC211C01}" destId="{3F07F543-B109-4E56-8CD2-5805BB37FC03}" srcOrd="0" destOrd="0" presId="urn:microsoft.com/office/officeart/2005/8/layout/hList7"/>
    <dgm:cxn modelId="{C324AAF6-0436-41B6-A40C-3D14D715896C}" type="presParOf" srcId="{61FE31B2-3863-425D-BEB6-C19CAC211C01}" destId="{B95CAE3E-5675-43C7-B771-9BD166F11899}" srcOrd="1" destOrd="0" presId="urn:microsoft.com/office/officeart/2005/8/layout/hList7"/>
    <dgm:cxn modelId="{2A44E2FE-F667-4156-B37E-B97B0308342E}" type="presParOf" srcId="{61FE31B2-3863-425D-BEB6-C19CAC211C01}" destId="{E218157D-C0EE-4DEB-85A6-9DFCC6F2F993}" srcOrd="2" destOrd="0" presId="urn:microsoft.com/office/officeart/2005/8/layout/hList7"/>
    <dgm:cxn modelId="{093F2378-25E4-4E6A-B2FD-871F20C6BC21}" type="presParOf" srcId="{61FE31B2-3863-425D-BEB6-C19CAC211C01}" destId="{AF65319A-A233-418C-BCCC-3DA08AD56B8A}" srcOrd="3" destOrd="0" presId="urn:microsoft.com/office/officeart/2005/8/layout/hList7"/>
    <dgm:cxn modelId="{D4C5763A-7B23-42CC-9BE7-8DE1D3BC9738}" type="presParOf" srcId="{9F360AAF-C08E-4879-912C-84624F6523C9}" destId="{DC5F6BC7-2C45-4122-8303-04241A584486}" srcOrd="1" destOrd="0" presId="urn:microsoft.com/office/officeart/2005/8/layout/hList7"/>
    <dgm:cxn modelId="{EE119155-EDA8-4AF4-AE4B-0A9C6A7075C0}" type="presParOf" srcId="{9F360AAF-C08E-4879-912C-84624F6523C9}" destId="{5806C4F2-5674-48ED-AF6A-9D5E39225DA4}" srcOrd="2" destOrd="0" presId="urn:microsoft.com/office/officeart/2005/8/layout/hList7"/>
    <dgm:cxn modelId="{BAD8C26A-DAE6-4B15-ACC1-28359D3C1F34}" type="presParOf" srcId="{5806C4F2-5674-48ED-AF6A-9D5E39225DA4}" destId="{19AFD385-ADCC-4A08-A86B-9A746ABEF03B}" srcOrd="0" destOrd="0" presId="urn:microsoft.com/office/officeart/2005/8/layout/hList7"/>
    <dgm:cxn modelId="{99113A32-4E92-4EE3-96B2-BEA7EABF6A11}" type="presParOf" srcId="{5806C4F2-5674-48ED-AF6A-9D5E39225DA4}" destId="{1416F180-6484-4695-A74C-74AE7346AE57}" srcOrd="1" destOrd="0" presId="urn:microsoft.com/office/officeart/2005/8/layout/hList7"/>
    <dgm:cxn modelId="{7BDC5421-0D09-4703-B03C-7632CF1F73A0}" type="presParOf" srcId="{5806C4F2-5674-48ED-AF6A-9D5E39225DA4}" destId="{C5A3C9A9-03B0-4D55-A179-80CC908D9FBD}" srcOrd="2" destOrd="0" presId="urn:microsoft.com/office/officeart/2005/8/layout/hList7"/>
    <dgm:cxn modelId="{A4B6EFE9-3837-42E0-8BE1-1260D8D7E41C}" type="presParOf" srcId="{5806C4F2-5674-48ED-AF6A-9D5E39225DA4}" destId="{5BE0D6F9-39DD-4199-9229-2369DFEEF21B}" srcOrd="3" destOrd="0" presId="urn:microsoft.com/office/officeart/2005/8/layout/hList7"/>
    <dgm:cxn modelId="{43D44E00-9C24-40F0-BE7B-C02FF31ACDEB}" type="presParOf" srcId="{9F360AAF-C08E-4879-912C-84624F6523C9}" destId="{8E5D64C9-3D71-41FE-B51F-263535ABAF75}" srcOrd="3" destOrd="0" presId="urn:microsoft.com/office/officeart/2005/8/layout/hList7"/>
    <dgm:cxn modelId="{CA12F216-9B88-4DC7-B8F9-40AA197F2857}" type="presParOf" srcId="{9F360AAF-C08E-4879-912C-84624F6523C9}" destId="{B8FBA2C3-D15B-489B-85C5-C4BAA06B562E}" srcOrd="4" destOrd="0" presId="urn:microsoft.com/office/officeart/2005/8/layout/hList7"/>
    <dgm:cxn modelId="{833482F7-FEED-40BF-9671-DD4D61101AF5}" type="presParOf" srcId="{B8FBA2C3-D15B-489B-85C5-C4BAA06B562E}" destId="{C378940B-3B4D-407D-94D2-40ABF55285FC}" srcOrd="0" destOrd="0" presId="urn:microsoft.com/office/officeart/2005/8/layout/hList7"/>
    <dgm:cxn modelId="{80F93959-7781-41C2-BBBE-3B875513B2E7}" type="presParOf" srcId="{B8FBA2C3-D15B-489B-85C5-C4BAA06B562E}" destId="{34664B20-DE68-459B-A588-75E21C905C89}" srcOrd="1" destOrd="0" presId="urn:microsoft.com/office/officeart/2005/8/layout/hList7"/>
    <dgm:cxn modelId="{867F75AE-A4B5-4E38-B67B-AF859097F9FA}" type="presParOf" srcId="{B8FBA2C3-D15B-489B-85C5-C4BAA06B562E}" destId="{17EEFBE4-B0A5-4E49-A81E-1405C0437604}" srcOrd="2" destOrd="0" presId="urn:microsoft.com/office/officeart/2005/8/layout/hList7"/>
    <dgm:cxn modelId="{D05A3807-52BA-47CE-BB1B-B0B4F65279E1}" type="presParOf" srcId="{B8FBA2C3-D15B-489B-85C5-C4BAA06B562E}" destId="{4408ABDE-E504-4F21-BA93-BAA693B3B32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A9FC0-EFB2-446F-946E-173FF30F61EB}">
      <dsp:nvSpPr>
        <dsp:cNvPr id="0" name=""/>
        <dsp:cNvSpPr/>
      </dsp:nvSpPr>
      <dsp:spPr>
        <a:xfrm>
          <a:off x="1464259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</a:t>
          </a:r>
          <a:r>
            <a:rPr lang="en-US" sz="2200" kern="1200" dirty="0" smtClean="0"/>
            <a:t>x2=8+1</a:t>
          </a:r>
          <a:endParaRPr lang="ru-RU" sz="2200" kern="1200" dirty="0"/>
        </a:p>
      </dsp:txBody>
      <dsp:txXfrm>
        <a:off x="1730081" y="2735270"/>
        <a:ext cx="1181332" cy="1018514"/>
      </dsp:txXfrm>
    </dsp:sp>
    <dsp:sp modelId="{2D9DB00B-46D0-435C-BA42-99752B05D6B3}">
      <dsp:nvSpPr>
        <dsp:cNvPr id="0" name=""/>
        <dsp:cNvSpPr/>
      </dsp:nvSpPr>
      <dsp:spPr>
        <a:xfrm>
          <a:off x="1508759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368B5C-5BDF-40FD-9A2B-0E881FB8A1F3}">
      <dsp:nvSpPr>
        <dsp:cNvPr id="0" name=""/>
        <dsp:cNvSpPr/>
      </dsp:nvSpPr>
      <dsp:spPr>
        <a:xfrm>
          <a:off x="0" y="171282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BA27AC-9073-412E-B87E-8087415A8FAB}">
      <dsp:nvSpPr>
        <dsp:cNvPr id="0" name=""/>
        <dsp:cNvSpPr/>
      </dsp:nvSpPr>
      <dsp:spPr>
        <a:xfrm>
          <a:off x="1166164" y="299460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5EE246-0E7D-4347-B9C3-1B78478585B2}">
      <dsp:nvSpPr>
        <dsp:cNvPr id="0" name=""/>
        <dsp:cNvSpPr/>
      </dsp:nvSpPr>
      <dsp:spPr>
        <a:xfrm>
          <a:off x="2923641" y="1695262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5 купонов = 2</a:t>
          </a:r>
          <a:endParaRPr lang="ru-RU" sz="2200" kern="1200" dirty="0"/>
        </a:p>
      </dsp:txBody>
      <dsp:txXfrm>
        <a:off x="3189463" y="1924447"/>
        <a:ext cx="1181332" cy="1018514"/>
      </dsp:txXfrm>
    </dsp:sp>
    <dsp:sp modelId="{2D3F8D5B-1BCE-4D5F-B933-1DB892CDBD58}">
      <dsp:nvSpPr>
        <dsp:cNvPr id="0" name=""/>
        <dsp:cNvSpPr/>
      </dsp:nvSpPr>
      <dsp:spPr>
        <a:xfrm>
          <a:off x="4094683" y="297548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C22DC4-37CB-43BC-952E-BE39C1621F81}">
      <dsp:nvSpPr>
        <dsp:cNvPr id="0" name=""/>
        <dsp:cNvSpPr/>
      </dsp:nvSpPr>
      <dsp:spPr>
        <a:xfrm>
          <a:off x="4383024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B730F9-45EB-436B-BBF2-9D67F480878C}">
      <dsp:nvSpPr>
        <dsp:cNvPr id="0" name=""/>
        <dsp:cNvSpPr/>
      </dsp:nvSpPr>
      <dsp:spPr>
        <a:xfrm>
          <a:off x="4427524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F2C47F-EE09-40BB-A036-DD32F88ABEA9}">
      <dsp:nvSpPr>
        <dsp:cNvPr id="0" name=""/>
        <dsp:cNvSpPr/>
      </dsp:nvSpPr>
      <dsp:spPr>
        <a:xfrm>
          <a:off x="1464259" y="88795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скидки 90%</a:t>
          </a:r>
          <a:endParaRPr lang="ru-RU" sz="2200" kern="1200" dirty="0"/>
        </a:p>
      </dsp:txBody>
      <dsp:txXfrm>
        <a:off x="1730081" y="1117136"/>
        <a:ext cx="1181332" cy="1018514"/>
      </dsp:txXfrm>
    </dsp:sp>
    <dsp:sp modelId="{177ACF58-BC33-4402-AE71-F773B7FF6B89}">
      <dsp:nvSpPr>
        <dsp:cNvPr id="0" name=""/>
        <dsp:cNvSpPr/>
      </dsp:nvSpPr>
      <dsp:spPr>
        <a:xfrm>
          <a:off x="2625547" y="919947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3A1053-9B38-476A-A4EF-D395290F3248}">
      <dsp:nvSpPr>
        <dsp:cNvPr id="0" name=""/>
        <dsp:cNvSpPr/>
      </dsp:nvSpPr>
      <dsp:spPr>
        <a:xfrm>
          <a:off x="2923641" y="81030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F7A3C4-F618-45EC-9207-5B6763398B1E}">
      <dsp:nvSpPr>
        <dsp:cNvPr id="0" name=""/>
        <dsp:cNvSpPr/>
      </dsp:nvSpPr>
      <dsp:spPr>
        <a:xfrm>
          <a:off x="2974238" y="729532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7F543-B109-4E56-8CD2-5805BB37FC03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рабочий прототип</a:t>
          </a:r>
          <a:endParaRPr lang="ru-RU" sz="2300" kern="1200" dirty="0"/>
        </a:p>
      </dsp:txBody>
      <dsp:txXfrm>
        <a:off x="1279" y="1625600"/>
        <a:ext cx="1991320" cy="1625600"/>
      </dsp:txXfrm>
    </dsp:sp>
    <dsp:sp modelId="{AF65319A-A233-418C-BCCC-3DA08AD56B8A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FD385-ADCC-4A08-A86B-9A746ABEF03B}">
      <dsp:nvSpPr>
        <dsp:cNvPr id="0" name=""/>
        <dsp:cNvSpPr/>
      </dsp:nvSpPr>
      <dsp:spPr>
        <a:xfrm>
          <a:off x="2053952" y="0"/>
          <a:ext cx="1991320" cy="406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элегантное решение</a:t>
          </a:r>
          <a:endParaRPr lang="ru-RU" sz="2300" kern="1200" dirty="0"/>
        </a:p>
      </dsp:txBody>
      <dsp:txXfrm>
        <a:off x="2053952" y="1625600"/>
        <a:ext cx="1991320" cy="1625600"/>
      </dsp:txXfrm>
    </dsp:sp>
    <dsp:sp modelId="{5BE0D6F9-39DD-4199-9229-2369DFEEF21B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8940B-3B4D-407D-94D2-40ABF55285FC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оптимизация</a:t>
          </a:r>
          <a:endParaRPr lang="ru-RU" sz="2300" kern="1200" dirty="0"/>
        </a:p>
      </dsp:txBody>
      <dsp:txXfrm>
        <a:off x="4103399" y="1625600"/>
        <a:ext cx="1991320" cy="1625600"/>
      </dsp:txXfrm>
    </dsp:sp>
    <dsp:sp modelId="{4408ABDE-E504-4F21-BA93-BAA693B3B32B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010BA-4641-4AD8-AFCB-914D6BB0B58C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29040-3A8E-4A4C-9305-841ED6496D6A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D488-D7AB-4AA2-8760-E01086DD6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5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rry_McVo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._A._R._Hoar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uckminster_Fuller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ED488-D7AB-4AA2-8760-E01086DD6A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2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dirty="0" smtClean="0"/>
              <a:t>Архитектор — тот, кто знает разницу между тем, что можно сделать и тем, что следует сделать.</a:t>
            </a:r>
            <a:r>
              <a:rPr lang="ru-RU" dirty="0" smtClean="0"/>
              <a:t> // </a:t>
            </a:r>
            <a:r>
              <a:rPr lang="ru-RU" dirty="0" smtClean="0">
                <a:hlinkClick r:id="rId3"/>
              </a:rPr>
              <a:t>L. </a:t>
            </a:r>
            <a:r>
              <a:rPr lang="ru-RU" dirty="0" err="1" smtClean="0">
                <a:hlinkClick r:id="rId3"/>
              </a:rPr>
              <a:t>McVoy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ED488-D7AB-4AA2-8760-E01086DD6A4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8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Есть два метода создания программного обеспечения. Один из них — сделать программу настолько простой, что, очевидно, в ней нет недостатков. И другой, сделать приложение настолько сложным, что в нем невидно явных недостатков.</a:t>
            </a:r>
            <a:r>
              <a:rPr lang="ru-RU" dirty="0" smtClean="0"/>
              <a:t> // </a:t>
            </a:r>
            <a:r>
              <a:rPr lang="ru-RU" dirty="0" smtClean="0">
                <a:hlinkClick r:id="rId3"/>
              </a:rPr>
              <a:t>T. </a:t>
            </a:r>
            <a:r>
              <a:rPr lang="ru-RU" dirty="0" err="1" smtClean="0">
                <a:hlinkClick r:id="rId3"/>
              </a:rPr>
              <a:t>Hoare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ED488-D7AB-4AA2-8760-E01086DD6A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33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Все должно быть сделано так просто, как это возможно. Но не проще.</a:t>
            </a:r>
            <a:r>
              <a:rPr lang="ru-RU" dirty="0" smtClean="0"/>
              <a:t> // A. </a:t>
            </a:r>
            <a:r>
              <a:rPr lang="ru-RU" dirty="0" err="1" smtClean="0"/>
              <a:t>Einstein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ED488-D7AB-4AA2-8760-E01086DD6A4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212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Когда я работаю над задачей, я не задумываюсь о красоте. Я думаю только о том, как решить проблему. Но когда законченное решение выглядит некрасиво, я знаю, оно — ошибочно.</a:t>
            </a:r>
            <a:r>
              <a:rPr lang="ru-RU" dirty="0" smtClean="0"/>
              <a:t> // </a:t>
            </a:r>
            <a:r>
              <a:rPr lang="ru-RU" dirty="0" smtClean="0">
                <a:hlinkClick r:id="rId3"/>
              </a:rPr>
              <a:t>B. </a:t>
            </a:r>
            <a:r>
              <a:rPr lang="ru-RU" dirty="0" err="1" smtClean="0">
                <a:hlinkClick r:id="rId3"/>
              </a:rPr>
              <a:t>Fuller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ED488-D7AB-4AA2-8760-E01086DD6A4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7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7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4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7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1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0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52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5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81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0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5C40-C435-436B-956D-BDEBD970AE81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88A9-55CF-49E9-8F29-885AF1BD7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8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Автоматизация бизнес-процессов: проектирование архитектуры конкурентных решений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pPr algn="r"/>
            <a:r>
              <a:rPr lang="en-US" sz="2000" i="1" dirty="0" smtClean="0"/>
              <a:t>I object to doing things that computers can do</a:t>
            </a:r>
            <a:endParaRPr lang="ru-RU" sz="2000" i="1" dirty="0" smtClean="0"/>
          </a:p>
          <a:p>
            <a:pPr algn="r"/>
            <a:r>
              <a:rPr lang="en-US" sz="1800" i="1" dirty="0" smtClean="0"/>
              <a:t>Olin Shivers</a:t>
            </a:r>
            <a:endParaRPr lang="ru-RU" sz="1800" i="1" dirty="0" smtClean="0"/>
          </a:p>
          <a:p>
            <a:pPr algn="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41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 чего </a:t>
            </a:r>
            <a:r>
              <a:rPr lang="ru-RU" strike="sngStrike" dirty="0" smtClean="0"/>
              <a:t>жить</a:t>
            </a:r>
            <a:r>
              <a:rPr lang="ru-RU" dirty="0" smtClean="0"/>
              <a:t> программировать нельзя</a:t>
            </a:r>
            <a:endParaRPr lang="ru-RU" strike="sngStrik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Логов много не бывает</a:t>
            </a:r>
          </a:p>
          <a:p>
            <a:r>
              <a:rPr lang="ru-RU" dirty="0" smtClean="0"/>
              <a:t>Простота интеграции и миграции, не путать с легкостью переключения на другие СУБД (насколько нужна последняя?)</a:t>
            </a:r>
          </a:p>
          <a:p>
            <a:r>
              <a:rPr lang="ru-RU" dirty="0" smtClean="0"/>
              <a:t>Ввода/вывода мало не бывает</a:t>
            </a:r>
          </a:p>
          <a:p>
            <a:r>
              <a:rPr lang="ru-RU" dirty="0" smtClean="0"/>
              <a:t>Кэш и его </a:t>
            </a:r>
            <a:r>
              <a:rPr lang="ru-RU" dirty="0" err="1" smtClean="0"/>
              <a:t>инвалидация</a:t>
            </a:r>
            <a:endParaRPr lang="ru-RU" dirty="0" smtClean="0"/>
          </a:p>
          <a:p>
            <a:r>
              <a:rPr lang="ru-RU" dirty="0" smtClean="0"/>
              <a:t>Насколько просто это тестировать?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26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Перманентный </a:t>
            </a:r>
            <a:r>
              <a:rPr lang="ru-RU" dirty="0" err="1" smtClean="0"/>
              <a:t>рефакторинг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43061923"/>
              </p:ext>
            </p:extLst>
          </p:nvPr>
        </p:nvGraphicFramePr>
        <p:xfrm>
          <a:off x="1453716" y="182129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pspesivtsev\AppData\Local\Microsoft\Windows\Temporary Internet Files\Content.IE5\G4B8C7OJ\MC90029059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244" y="2084763"/>
            <a:ext cx="1600349" cy="130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spesivtsev\AppData\Local\Microsoft\Windows\Temporary Internet Files\Content.IE5\G4B8C7OJ\MC90043982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996" y="2264005"/>
            <a:ext cx="1011560" cy="101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pspesivtsev\AppData\Local\Microsoft\Windows\Temporary Internet Files\Content.IE5\NYZZNQZG\MC90007900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12" y="2508263"/>
            <a:ext cx="1402089" cy="74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99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чем можно забыть и потом сильно пожалеть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Отказоустойчивость и устойчивость к взлому</a:t>
            </a:r>
          </a:p>
          <a:p>
            <a:r>
              <a:rPr lang="ru-RU" dirty="0" smtClean="0"/>
              <a:t>Простота диагностики</a:t>
            </a:r>
          </a:p>
          <a:p>
            <a:r>
              <a:rPr lang="ru-RU" dirty="0" smtClean="0"/>
              <a:t>«Ломка» при смене ключевых разработчиков (кто это писал?)</a:t>
            </a:r>
          </a:p>
          <a:p>
            <a:r>
              <a:rPr lang="ru-RU" dirty="0" smtClean="0"/>
              <a:t>Эффективность одновременной работы большого числа людей над общим проектом</a:t>
            </a:r>
          </a:p>
          <a:p>
            <a:r>
              <a:rPr lang="ru-RU" dirty="0" smtClean="0"/>
              <a:t>Степень надежности проноса в бой новых версий</a:t>
            </a:r>
            <a:endParaRPr lang="en-US" dirty="0" smtClean="0"/>
          </a:p>
          <a:p>
            <a:r>
              <a:rPr lang="ru-RU" dirty="0" smtClean="0"/>
              <a:t>Не инкапсулированные решения приводят к затратному и болезненному </a:t>
            </a:r>
            <a:r>
              <a:rPr lang="ru-RU" dirty="0" err="1" smtClean="0"/>
              <a:t>рефакторингу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6661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Эффективность кода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DRY!</a:t>
            </a:r>
          </a:p>
          <a:p>
            <a:r>
              <a:rPr lang="ru-RU" dirty="0" smtClean="0"/>
              <a:t>Документация</a:t>
            </a:r>
          </a:p>
          <a:p>
            <a:r>
              <a:rPr lang="ru-RU" dirty="0" smtClean="0"/>
              <a:t>Эксплуатация общепризнанных паттернов</a:t>
            </a:r>
          </a:p>
          <a:p>
            <a:pPr lvl="1"/>
            <a:r>
              <a:rPr lang="ru-RU" dirty="0" smtClean="0"/>
              <a:t>только достоверно необходимых для конкретной задачи абстракции</a:t>
            </a:r>
          </a:p>
          <a:p>
            <a:r>
              <a:rPr lang="ru-RU" dirty="0" smtClean="0"/>
              <a:t>Экономия на спичках</a:t>
            </a:r>
          </a:p>
          <a:p>
            <a:r>
              <a:rPr lang="ru-RU" dirty="0" smtClean="0"/>
              <a:t>Единый согласованный стиль всех для всех участников команды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9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spesivtsev@custis.ru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62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Разработать подход к проектированию </a:t>
            </a:r>
            <a:r>
              <a:rPr lang="en-US" dirty="0" smtClean="0"/>
              <a:t>IT</a:t>
            </a:r>
            <a:r>
              <a:rPr lang="ru-RU" dirty="0" smtClean="0"/>
              <a:t>-решений для бизнеса</a:t>
            </a:r>
          </a:p>
          <a:p>
            <a:r>
              <a:rPr lang="ru-RU" dirty="0" smtClean="0"/>
              <a:t>Выявить критические абстракции</a:t>
            </a:r>
          </a:p>
          <a:p>
            <a:r>
              <a:rPr lang="ru-RU" dirty="0" smtClean="0"/>
              <a:t>Обозначить наиболее жизненно важные аспекты цикла существования программного продукта</a:t>
            </a:r>
          </a:p>
          <a:p>
            <a:r>
              <a:rPr lang="ru-RU" dirty="0" smtClean="0"/>
              <a:t>Что такое «бизнес-логика» и что о ней надо знать разработчику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Бизнес-«</a:t>
            </a:r>
            <a:r>
              <a:rPr lang="ru-RU" dirty="0" err="1" smtClean="0"/>
              <a:t>нелогика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23113778"/>
              </p:ext>
            </p:extLst>
          </p:nvPr>
        </p:nvGraphicFramePr>
        <p:xfrm>
          <a:off x="1524000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C:\Users\pspesivtsev\AppData\Local\Microsoft\Windows\Temporary Internet Files\Content.IE5\G4B8C7OJ\MP900423675[1]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62838">
            <a:off x="3363325" y="2866530"/>
            <a:ext cx="1221556" cy="1221556"/>
          </a:xfrm>
          <a:prstGeom prst="rect">
            <a:avLst/>
          </a:prstGeom>
          <a:noFill/>
        </p:spPr>
      </p:pic>
      <p:pic>
        <p:nvPicPr>
          <p:cNvPr id="8" name="Picture 4" descr="C:\Users\pspesivtsev\AppData\Local\Microsoft\Windows\Temporary Internet Files\Content.IE5\G4B8C7OJ\MP900423675[1]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62838">
            <a:off x="2443354" y="1348389"/>
            <a:ext cx="1221556" cy="1221556"/>
          </a:xfrm>
          <a:prstGeom prst="rect">
            <a:avLst/>
          </a:prstGeom>
          <a:noFill/>
        </p:spPr>
      </p:pic>
      <p:pic>
        <p:nvPicPr>
          <p:cNvPr id="9" name="Picture 4" descr="C:\Users\pspesivtsev\AppData\Local\Microsoft\Windows\Temporary Internet Files\Content.IE5\G4B8C7OJ\MP900423675[1]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62838">
            <a:off x="2833534" y="3987420"/>
            <a:ext cx="1221556" cy="1221556"/>
          </a:xfrm>
          <a:prstGeom prst="rect">
            <a:avLst/>
          </a:prstGeom>
          <a:noFill/>
        </p:spPr>
      </p:pic>
      <p:pic>
        <p:nvPicPr>
          <p:cNvPr id="4101" name="Picture 5" descr="C:\Users\pspesivtsev\AppData\Local\Microsoft\Windows\Temporary Internet Files\Content.IE5\NYZZNQZG\MP900449035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06201"/>
            <a:ext cx="1059582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pspesivtsev\AppData\Local\Microsoft\Windows\Temporary Internet Files\Content.IE5\G4B8C7OJ\MP900423613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114" y="1303827"/>
            <a:ext cx="1667665" cy="131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pspesivtsev\AppData\Local\Microsoft\Windows\Temporary Internet Files\Content.IE5\G4B8C7OJ\MP900423613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485" y="2821969"/>
            <a:ext cx="1667665" cy="131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Шестиугольник 4"/>
          <p:cNvSpPr/>
          <p:nvPr/>
        </p:nvSpPr>
        <p:spPr>
          <a:xfrm>
            <a:off x="6515013" y="5183752"/>
            <a:ext cx="1615107" cy="128366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Идея!</a:t>
            </a:r>
            <a:endParaRPr lang="ru-RU" dirty="0"/>
          </a:p>
        </p:txBody>
      </p:sp>
      <p:pic>
        <p:nvPicPr>
          <p:cNvPr id="4105" name="Picture 9" descr="C:\Users\pspesivtsev\AppData\Local\Microsoft\Windows\Temporary Internet Files\Content.IE5\G4B8C7OJ\MP900449109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35700"/>
            <a:ext cx="1728192" cy="15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4105" idx="3"/>
            <a:endCxn id="5" idx="3"/>
          </p:cNvCxnSpPr>
          <p:nvPr/>
        </p:nvCxnSpPr>
        <p:spPr>
          <a:xfrm>
            <a:off x="2339752" y="5825585"/>
            <a:ext cx="417526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4"/>
          </p:cNvCxnSpPr>
          <p:nvPr/>
        </p:nvCxnSpPr>
        <p:spPr>
          <a:xfrm flipH="1" flipV="1">
            <a:off x="5713860" y="4316277"/>
            <a:ext cx="1122069" cy="867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7" descr="C:\Users\pspesivtsev\AppData\Local\Microsoft\Windows\Temporary Internet Files\Content.IE5\G4B8C7OJ\MP900423613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860" y="1344199"/>
            <a:ext cx="1667665" cy="131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" descr="C:\Users\pspesivtsev\AppData\Local\Microsoft\Windows\Temporary Internet Files\Content.IE5\G4B8C7OJ\MP900423613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901" y="1801909"/>
            <a:ext cx="1667665" cy="131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" descr="C:\Users\pspesivtsev\AppData\Local\Microsoft\Windows\Temporary Internet Files\Content.IE5\G4B8C7OJ\MP900423613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733" y="1890930"/>
            <a:ext cx="1667665" cy="131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4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от бизнеса через призму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видения модели каждой сущности в перспективе, даже если все уверены в обратном</a:t>
            </a:r>
          </a:p>
          <a:p>
            <a:r>
              <a:rPr lang="ru-RU" dirty="0" smtClean="0"/>
              <a:t>Сервисные задачи не интересуют «бизнес-логику»</a:t>
            </a:r>
          </a:p>
          <a:p>
            <a:r>
              <a:rPr lang="ru-RU" dirty="0" smtClean="0"/>
              <a:t>Сделать «это» очень просто!</a:t>
            </a:r>
          </a:p>
          <a:p>
            <a:r>
              <a:rPr lang="ru-RU" dirty="0" smtClean="0"/>
              <a:t>«Это» нужно вчера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 descr="C:\Users\pspesivtsev\AppData\Local\Microsoft\Windows\Temporary Internet Files\Content.IE5\74B9QJSY\MC900332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23343"/>
            <a:ext cx="1723089" cy="276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Эра «</a:t>
            </a:r>
            <a:r>
              <a:rPr lang="ru-RU" dirty="0" err="1" smtClean="0"/>
              <a:t>стартапов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надежной бизнес-модели, НИОКР в области интернет-рынков </a:t>
            </a:r>
          </a:p>
          <a:p>
            <a:r>
              <a:rPr lang="ru-RU" dirty="0" smtClean="0"/>
              <a:t>Быстрый рост на начальных инвестициях</a:t>
            </a:r>
          </a:p>
          <a:p>
            <a:r>
              <a:rPr lang="ru-RU" dirty="0" smtClean="0"/>
              <a:t>Быстрое падение</a:t>
            </a:r>
          </a:p>
          <a:p>
            <a:r>
              <a:rPr lang="ru-RU" dirty="0" smtClean="0"/>
              <a:t>«Патентный </a:t>
            </a:r>
            <a:r>
              <a:rPr lang="ru-RU" dirty="0" err="1" smtClean="0"/>
              <a:t>троллинг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Слияние и поглощение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Users\pspesivtsev\AppData\Local\Microsoft\Windows\Temporary Internet Files\Content.IE5\G4B8C7OJ\MC9004465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83712">
            <a:off x="7015741" y="2565194"/>
            <a:ext cx="3031958" cy="287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98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Предел гибкости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Переусложнение</a:t>
            </a:r>
            <a:r>
              <a:rPr lang="ru-RU" dirty="0" smtClean="0"/>
              <a:t> неизбежно?</a:t>
            </a:r>
          </a:p>
          <a:p>
            <a:r>
              <a:rPr lang="ru-RU" dirty="0" smtClean="0"/>
              <a:t>Что забыли учесть?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Завинского</a:t>
            </a:r>
            <a:r>
              <a:rPr lang="ru-RU" dirty="0" smtClean="0"/>
              <a:t>:</a:t>
            </a:r>
          </a:p>
          <a:p>
            <a:pPr lvl="1"/>
            <a:r>
              <a:rPr lang="en-US" dirty="0" smtClean="0"/>
              <a:t>Every program attempts to expand until it can read mail. Those programs which cannot so expand are replaced by ones which can.</a:t>
            </a:r>
            <a:endParaRPr lang="ru-RU" dirty="0"/>
          </a:p>
          <a:p>
            <a:r>
              <a:rPr lang="ru-RU" dirty="0" smtClean="0"/>
              <a:t>Что потеряет проект в ближайший месяц, если не сможет читать почту завтра?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Предел сложности</a:t>
            </a:r>
            <a:r>
              <a:rPr lang="en-US" dirty="0" smtClean="0"/>
              <a:t> </a:t>
            </a:r>
            <a:r>
              <a:rPr lang="ru-RU" dirty="0" smtClean="0"/>
              <a:t>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Насколько интенсивно будет меняться продукт на протяжении ближайшего времени?</a:t>
            </a:r>
          </a:p>
          <a:p>
            <a:r>
              <a:rPr lang="ru-RU" dirty="0" smtClean="0"/>
              <a:t>Какова квалификация вовлеченной группы разработчиков?</a:t>
            </a:r>
          </a:p>
          <a:p>
            <a:r>
              <a:rPr lang="ru-RU" dirty="0" smtClean="0"/>
              <a:t>Сколько времени понадобится разработчику с опытом от 3х лет, чтобы погрузиться в проект?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2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Предел масштабируемости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Будем ли мы продавать услуги клиентам из соседних галактик?</a:t>
            </a:r>
          </a:p>
          <a:p>
            <a:r>
              <a:rPr lang="ru-RU" dirty="0" smtClean="0"/>
              <a:t>Сделаем все многопоточным?</a:t>
            </a:r>
          </a:p>
          <a:p>
            <a:r>
              <a:rPr lang="ru-RU" dirty="0" smtClean="0"/>
              <a:t>Что тяжелее: вычисления или данные?</a:t>
            </a:r>
          </a:p>
          <a:p>
            <a:r>
              <a:rPr lang="en-US" dirty="0" smtClean="0"/>
              <a:t>RDBMS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NoSQL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pspesivtsev\AppData\Local\Microsoft\Windows\Temporary Internet Files\Content.IE5\G4B8C7OJ\MC9004300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123705"/>
            <a:ext cx="1122826" cy="10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spesivtsev\AppData\Local\Microsoft\Windows\Temporary Internet Files\Content.IE5\G4B8C7OJ\MP90040201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332" y="4005064"/>
            <a:ext cx="3600400" cy="23992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6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Инструмент для задачи, а не задача для инструмента</a:t>
            </a:r>
            <a:br>
              <a:rPr lang="ru-RU" dirty="0" smtClean="0"/>
            </a:br>
            <a:r>
              <a:rPr lang="ru-RU" dirty="0" smtClean="0"/>
              <a:t>(маркетинговые ловушки)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dirty="0" smtClean="0"/>
              <a:t>Западня универсальных систем</a:t>
            </a:r>
          </a:p>
          <a:p>
            <a:pPr lvl="1"/>
            <a:r>
              <a:rPr lang="ru-RU" dirty="0" smtClean="0"/>
              <a:t>миллионы мух не могут ошибаться</a:t>
            </a:r>
          </a:p>
          <a:p>
            <a:r>
              <a:rPr lang="ru-RU" dirty="0" smtClean="0"/>
              <a:t>На сколько готовое решение решает задачи ближайших 6 месяцев?</a:t>
            </a:r>
          </a:p>
          <a:p>
            <a:r>
              <a:rPr lang="ru-RU" dirty="0" smtClean="0"/>
              <a:t>Какова стоимость результатов работы ближайших 6 месяцев?</a:t>
            </a:r>
          </a:p>
          <a:p>
            <a:r>
              <a:rPr lang="ru-RU" dirty="0" smtClean="0"/>
              <a:t>Риски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Страховка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pspesivtsev\AppData\Local\Microsoft\Windows\Temporary Internet Files\Content.IE5\74B9QJSY\MM90033647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00964">
            <a:off x="6703645" y="2605740"/>
            <a:ext cx="2857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spesivtsev\AppData\Local\Microsoft\Windows\Temporary Internet Files\Content.IE5\74B9QJSY\MM90033647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32147">
            <a:off x="7057847" y="2563586"/>
            <a:ext cx="2857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spesivtsev\AppData\Local\Microsoft\Windows\Temporary Internet Files\Content.IE5\74B9QJSY\MM90033647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187" y="2905928"/>
            <a:ext cx="2857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spesivtsev\AppData\Local\Microsoft\Windows\Temporary Internet Files\Content.IE5\74B9QJSY\MM90033647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49837">
            <a:off x="7241507" y="2933224"/>
            <a:ext cx="2857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180" y="5013176"/>
            <a:ext cx="1172403" cy="98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036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538</Words>
  <Application>Microsoft Office PowerPoint</Application>
  <PresentationFormat>Экран (4:3)</PresentationFormat>
  <Paragraphs>85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Автоматизация бизнес-процессов: проектирование архитектуры конкурентных решений</vt:lpstr>
      <vt:lpstr>Цели</vt:lpstr>
      <vt:lpstr>Бизнес-«нелогика»</vt:lpstr>
      <vt:lpstr>Задачи от бизнеса через призму</vt:lpstr>
      <vt:lpstr>Эра «стартапов»</vt:lpstr>
      <vt:lpstr>Предел гибкости</vt:lpstr>
      <vt:lpstr>Предел сложности решений</vt:lpstr>
      <vt:lpstr>Предел масштабируемости</vt:lpstr>
      <vt:lpstr>Инструмент для задачи, а не задача для инструмента (маркетинговые ловушки) </vt:lpstr>
      <vt:lpstr>Без чего жить программировать нельзя</vt:lpstr>
      <vt:lpstr>Перманентный рефакторинг</vt:lpstr>
      <vt:lpstr>О чем можно забыть и потом сильно пожалеть</vt:lpstr>
      <vt:lpstr>Эффективность кода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бизнес-процессов: проектирование архитектуры конкурентных решений</dc:title>
  <dc:creator>Спесивцев П.А.</dc:creator>
  <cp:lastModifiedBy>Спесивцев П.А.</cp:lastModifiedBy>
  <cp:revision>32</cp:revision>
  <dcterms:created xsi:type="dcterms:W3CDTF">2012-11-06T09:13:42Z</dcterms:created>
  <dcterms:modified xsi:type="dcterms:W3CDTF">2012-11-07T16:16:38Z</dcterms:modified>
</cp:coreProperties>
</file>